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6" r:id="rId4"/>
    <p:sldId id="257" r:id="rId5"/>
    <p:sldId id="262" r:id="rId6"/>
    <p:sldId id="265" r:id="rId7"/>
    <p:sldId id="259" r:id="rId8"/>
    <p:sldId id="267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A1B6F6-760A-4AE0-9166-9BBB00F8234F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44C5FC6-7BD8-479B-908C-84DB4A9DE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Gilded Age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086600" cy="607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Vocabulary Warm-Up Activity:</a:t>
            </a:r>
          </a:p>
          <a:p>
            <a:endParaRPr lang="en-US" dirty="0"/>
          </a:p>
          <a:p>
            <a:r>
              <a:rPr lang="en-US" dirty="0" smtClean="0"/>
              <a:t>What do you think the following terms mean?  If you do not know talk to your neighbor and make a guess.</a:t>
            </a:r>
          </a:p>
          <a:p>
            <a:pPr lvl="1"/>
            <a:r>
              <a:rPr lang="en-US" dirty="0" smtClean="0"/>
              <a:t>Greenbacks</a:t>
            </a:r>
          </a:p>
          <a:p>
            <a:pPr lvl="1"/>
            <a:r>
              <a:rPr lang="en-US" dirty="0" smtClean="0"/>
              <a:t>Inflation</a:t>
            </a:r>
          </a:p>
          <a:p>
            <a:pPr lvl="1"/>
            <a:r>
              <a:rPr lang="en-US" dirty="0" smtClean="0"/>
              <a:t>Populism</a:t>
            </a:r>
          </a:p>
          <a:p>
            <a:pPr lvl="1"/>
            <a:r>
              <a:rPr lang="en-US" dirty="0" smtClean="0"/>
              <a:t>Graduated Income Tax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5816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What was the Gilded </a:t>
            </a:r>
            <a:r>
              <a:rPr lang="en-US" dirty="0" smtClean="0"/>
              <a:t>Age?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Period roughly from 1870s until 1900</a:t>
            </a:r>
          </a:p>
          <a:p>
            <a:endParaRPr lang="en-US" dirty="0"/>
          </a:p>
          <a:p>
            <a:r>
              <a:rPr lang="en-US" dirty="0" smtClean="0"/>
              <a:t>Coined “Gilded” by Twain </a:t>
            </a:r>
          </a:p>
          <a:p>
            <a:endParaRPr lang="en-US" dirty="0"/>
          </a:p>
          <a:p>
            <a:r>
              <a:rPr lang="en-US" dirty="0" smtClean="0"/>
              <a:t>Period of great growth / </a:t>
            </a:r>
            <a:r>
              <a:rPr lang="en-US" dirty="0" smtClean="0"/>
              <a:t>immigration in the USA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Large issues with </a:t>
            </a:r>
            <a:r>
              <a:rPr lang="en-US" dirty="0" smtClean="0"/>
              <a:t>poverty </a:t>
            </a:r>
            <a:r>
              <a:rPr lang="en-US" smtClean="0"/>
              <a:t>and inequality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9873" y="1905000"/>
            <a:ext cx="3973727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5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Did Washington need to be reformed?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440936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Many people believed D.C. to be corrupt</a:t>
            </a:r>
          </a:p>
          <a:p>
            <a:endParaRPr lang="en-US" u="sng" dirty="0" smtClean="0"/>
          </a:p>
          <a:p>
            <a:r>
              <a:rPr lang="en-US" u="sng" dirty="0" smtClean="0"/>
              <a:t>Credit </a:t>
            </a:r>
            <a:r>
              <a:rPr lang="en-US" u="sng" dirty="0" err="1" smtClean="0"/>
              <a:t>Mobilier</a:t>
            </a:r>
            <a:r>
              <a:rPr lang="en-US" u="sng" dirty="0" smtClean="0"/>
              <a:t> </a:t>
            </a:r>
            <a:r>
              <a:rPr lang="en-US" u="sng" dirty="0" smtClean="0"/>
              <a:t>Scandal</a:t>
            </a:r>
            <a:r>
              <a:rPr lang="en-US" dirty="0" smtClean="0"/>
              <a:t> fuels speculation   </a:t>
            </a:r>
          </a:p>
          <a:p>
            <a:pPr lvl="1"/>
            <a:r>
              <a:rPr lang="en-US" dirty="0" smtClean="0"/>
              <a:t>(</a:t>
            </a:r>
            <a:r>
              <a:rPr lang="en-US" dirty="0" smtClean="0"/>
              <a:t>overpay RRs from </a:t>
            </a:r>
            <a:r>
              <a:rPr lang="en-US" dirty="0" err="1" smtClean="0"/>
              <a:t>Govt</a:t>
            </a:r>
            <a:r>
              <a:rPr lang="en-US" dirty="0" smtClean="0"/>
              <a:t> $$)</a:t>
            </a:r>
          </a:p>
          <a:p>
            <a:endParaRPr lang="en-US" dirty="0"/>
          </a:p>
          <a:p>
            <a:r>
              <a:rPr lang="en-US" dirty="0" smtClean="0"/>
              <a:t>Corporations were too powerful</a:t>
            </a:r>
          </a:p>
          <a:p>
            <a:endParaRPr lang="en-US" dirty="0" smtClean="0"/>
          </a:p>
          <a:p>
            <a:r>
              <a:rPr lang="en-US" dirty="0" smtClean="0"/>
              <a:t>Civil </a:t>
            </a:r>
            <a:r>
              <a:rPr lang="en-US" dirty="0" smtClean="0"/>
              <a:t>Service Reform to fix the “</a:t>
            </a:r>
            <a:r>
              <a:rPr lang="en-US" u="sng" dirty="0" smtClean="0"/>
              <a:t>spoils system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Political </a:t>
            </a:r>
            <a:r>
              <a:rPr lang="en-US" dirty="0" smtClean="0"/>
              <a:t>Pressure led to consumer protection laws: </a:t>
            </a:r>
            <a:r>
              <a:rPr lang="en-US" u="sng" dirty="0" smtClean="0"/>
              <a:t>Sherman Anti-Trust Act</a:t>
            </a:r>
            <a:r>
              <a:rPr lang="en-US" dirty="0" smtClean="0"/>
              <a:t> (weak)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91660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and talk – What do you see?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1886"/>
            <a:ext cx="9144000" cy="618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01906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Think – Pair – Share </a:t>
            </a:r>
          </a:p>
          <a:p>
            <a:pPr algn="ctr"/>
            <a:r>
              <a:rPr lang="en-US" b="1" dirty="0" smtClean="0"/>
              <a:t>In your groups analyze the cartoon and then share out as a group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4" y="62345"/>
            <a:ext cx="5187523" cy="679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10200" y="457200"/>
            <a:ext cx="3352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Think – Pair – </a:t>
            </a:r>
            <a:r>
              <a:rPr lang="en-US" b="1" dirty="0" smtClean="0"/>
              <a:t>Share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 </a:t>
            </a:r>
            <a:endParaRPr lang="en-US" b="1" dirty="0"/>
          </a:p>
          <a:p>
            <a:pPr algn="ctr"/>
            <a:r>
              <a:rPr lang="en-US" b="1" dirty="0"/>
              <a:t>In your groups analyze the cartoon and then share out as a group</a:t>
            </a:r>
          </a:p>
        </p:txBody>
      </p:sp>
    </p:spTree>
    <p:extLst>
      <p:ext uri="{BB962C8B-B14F-4D97-AF65-F5344CB8AC3E}">
        <p14:creationId xmlns:p14="http://schemas.microsoft.com/office/powerpoint/2010/main" xmlns="" val="357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Changes in Rural America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143000"/>
            <a:ext cx="4648200" cy="5257800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The Grange </a:t>
            </a:r>
            <a:r>
              <a:rPr lang="en-US" dirty="0" smtClean="0"/>
              <a:t>was created to unite farmers politically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Granger Laws </a:t>
            </a:r>
            <a:r>
              <a:rPr lang="en-US" dirty="0" smtClean="0"/>
              <a:t>were passed to help farmers combat the powerful railroads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Grange eventually falls apart and is replaced by </a:t>
            </a:r>
            <a:r>
              <a:rPr lang="en-US" u="sng" dirty="0" smtClean="0"/>
              <a:t>The Farmer’s Alliance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78" y="838200"/>
            <a:ext cx="3779322" cy="582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did the Farmer’s Alliance want?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828800"/>
            <a:ext cx="4059936" cy="4572000"/>
          </a:xfrm>
        </p:spPr>
        <p:txBody>
          <a:bodyPr/>
          <a:lstStyle/>
          <a:p>
            <a:r>
              <a:rPr lang="en-US" dirty="0" smtClean="0"/>
              <a:t>Low interest loans for farmers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Higher </a:t>
            </a:r>
            <a:r>
              <a:rPr lang="en-US" dirty="0" smtClean="0"/>
              <a:t>prices for their products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3307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11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763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Did Reformers </a:t>
            </a:r>
            <a:r>
              <a:rPr lang="en-US" dirty="0" smtClean="0"/>
              <a:t>Start a Political </a:t>
            </a:r>
            <a:r>
              <a:rPr lang="en-US" dirty="0" smtClean="0"/>
              <a:t>Party?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990600"/>
            <a:ext cx="46482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Called the People’s Party (Populists)</a:t>
            </a:r>
          </a:p>
          <a:p>
            <a:endParaRPr lang="en-US" dirty="0"/>
          </a:p>
          <a:p>
            <a:r>
              <a:rPr lang="en-US" dirty="0" smtClean="0"/>
              <a:t>Formed to represent average American instead of Big Business</a:t>
            </a:r>
          </a:p>
          <a:p>
            <a:endParaRPr lang="en-US" dirty="0" smtClean="0"/>
          </a:p>
          <a:p>
            <a:r>
              <a:rPr lang="en-US" dirty="0" smtClean="0"/>
              <a:t>Proposed Changes:	</a:t>
            </a:r>
          </a:p>
          <a:p>
            <a:pPr lvl="2"/>
            <a:r>
              <a:rPr lang="en-US" dirty="0" smtClean="0"/>
              <a:t>Silver Standard!!!!</a:t>
            </a:r>
          </a:p>
          <a:p>
            <a:pPr lvl="2"/>
            <a:r>
              <a:rPr lang="en-US" dirty="0" smtClean="0"/>
              <a:t>8 </a:t>
            </a:r>
            <a:r>
              <a:rPr lang="en-US" dirty="0" err="1" smtClean="0"/>
              <a:t>Hr</a:t>
            </a:r>
            <a:r>
              <a:rPr lang="en-US" dirty="0" smtClean="0"/>
              <a:t> Workday</a:t>
            </a:r>
          </a:p>
          <a:p>
            <a:pPr lvl="2"/>
            <a:r>
              <a:rPr lang="en-US" dirty="0" smtClean="0"/>
              <a:t>Immigration Restrictions</a:t>
            </a:r>
          </a:p>
          <a:p>
            <a:pPr lvl="2"/>
            <a:r>
              <a:rPr lang="en-US" dirty="0" smtClean="0"/>
              <a:t>Regulation of railroads</a:t>
            </a:r>
          </a:p>
          <a:p>
            <a:pPr lvl="2"/>
            <a:r>
              <a:rPr lang="en-US" dirty="0" smtClean="0"/>
              <a:t>Income tax</a:t>
            </a:r>
          </a:p>
          <a:p>
            <a:pPr lvl="2"/>
            <a:r>
              <a:rPr lang="en-US" dirty="0" smtClean="0"/>
              <a:t>Direct election of Senators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Populists lose election of 1892 but </a:t>
            </a:r>
            <a:r>
              <a:rPr lang="en-US" dirty="0" smtClean="0"/>
              <a:t>their </a:t>
            </a:r>
            <a:r>
              <a:rPr lang="en-US" dirty="0" smtClean="0"/>
              <a:t>ideas gain wider </a:t>
            </a:r>
            <a:r>
              <a:rPr lang="en-US" dirty="0" smtClean="0"/>
              <a:t>acceptance (next unit)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4238006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114</TotalTime>
  <Words>249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The Gilded Age</vt:lpstr>
      <vt:lpstr>Warm- Up</vt:lpstr>
      <vt:lpstr>What was the Gilded Age?</vt:lpstr>
      <vt:lpstr>Did Washington need to be reformed?</vt:lpstr>
      <vt:lpstr>Turn and talk – What do you see?</vt:lpstr>
      <vt:lpstr>Slide 6</vt:lpstr>
      <vt:lpstr>Changes in Rural America</vt:lpstr>
      <vt:lpstr>What did the Farmer’s Alliance want?</vt:lpstr>
      <vt:lpstr>Did Reformers Start a Political Party?</vt:lpstr>
      <vt:lpstr>Slide 10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Gilded Age</dc:title>
  <dc:creator>mcdonaldd2</dc:creator>
  <cp:lastModifiedBy> </cp:lastModifiedBy>
  <cp:revision>13</cp:revision>
  <dcterms:created xsi:type="dcterms:W3CDTF">2012-10-03T13:26:04Z</dcterms:created>
  <dcterms:modified xsi:type="dcterms:W3CDTF">2014-07-15T14:34:18Z</dcterms:modified>
</cp:coreProperties>
</file>